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Six:</a:t>
            </a:r>
            <a:br>
              <a:rPr lang="en-US" dirty="0" smtClean="0"/>
            </a:br>
            <a:r>
              <a:rPr lang="en-US" dirty="0" smtClean="0"/>
              <a:t>Testing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considered important to test knowledge of individual vocabulary items for three main reasons:</a:t>
            </a:r>
          </a:p>
          <a:p>
            <a:r>
              <a:rPr lang="en-US" dirty="0" smtClean="0"/>
              <a:t>1. They represent one of the principal components of language.</a:t>
            </a:r>
          </a:p>
          <a:p>
            <a:r>
              <a:rPr lang="en-US" dirty="0" smtClean="0"/>
              <a:t>2. By means of such a testing the examiner can include a large number of items in the limited time available for any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0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Vocabulary: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The testing of individual items allows for greater objectivity in marking which provides a balance for the more subjective assessment involved in marking pieces of connected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8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vocabulary: it is tested as part of integrated skills in the connected writing or speaking questions.</a:t>
            </a:r>
          </a:p>
          <a:p>
            <a:r>
              <a:rPr lang="en-US" dirty="0" smtClean="0"/>
              <a:t>2. Passive vocabulary: it is tested in the comprehension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Testing 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MCI</a:t>
            </a:r>
          </a:p>
          <a:p>
            <a:r>
              <a:rPr lang="en-US" dirty="0" smtClean="0"/>
              <a:t>a. MC Completion</a:t>
            </a:r>
          </a:p>
          <a:p>
            <a:r>
              <a:rPr lang="en-US" dirty="0" smtClean="0"/>
              <a:t>b. MC Synonyms</a:t>
            </a:r>
          </a:p>
          <a:p>
            <a:r>
              <a:rPr lang="en-US" dirty="0" smtClean="0"/>
              <a:t>c. MC Antonyms</a:t>
            </a:r>
          </a:p>
          <a:p>
            <a:r>
              <a:rPr lang="en-US" dirty="0" smtClean="0"/>
              <a:t>2. Matching items</a:t>
            </a:r>
          </a:p>
          <a:p>
            <a:r>
              <a:rPr lang="en-US" dirty="0" smtClean="0"/>
              <a:t>3. Word Sets</a:t>
            </a:r>
          </a:p>
          <a:p>
            <a:r>
              <a:rPr lang="en-US" dirty="0" smtClean="0"/>
              <a:t>4. Completion items (gap filling)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0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Six: Testing Vocabulary </vt:lpstr>
      <vt:lpstr>Testing Vocabulary: (cont.)</vt:lpstr>
      <vt:lpstr>Kinds of Vocabulary:</vt:lpstr>
      <vt:lpstr>Techniques for Testing Vocabulary: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Six: Testing Vocabulary </dc:title>
  <dc:creator>Balqis</dc:creator>
  <cp:lastModifiedBy>Balqis</cp:lastModifiedBy>
  <cp:revision>2</cp:revision>
  <dcterms:created xsi:type="dcterms:W3CDTF">2006-08-16T00:00:00Z</dcterms:created>
  <dcterms:modified xsi:type="dcterms:W3CDTF">2018-12-22T09:47:26Z</dcterms:modified>
</cp:coreProperties>
</file>